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4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0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03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9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9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6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8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8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1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54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50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79B9C-806B-488A-A20D-D15031B6DC30}" type="datetimeFigureOut">
              <a:rPr lang="en-US" smtClean="0"/>
              <a:t>12/18/2019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61922-1DE7-4302-83CD-73C3B38A29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9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FNGQgX3JI8" TargetMode="External"/><Relationship Id="rId2" Type="http://schemas.openxmlformats.org/officeDocument/2006/relationships/hyperlink" Target="https://www.youtube.com/watch?v=D--ODdLRuJ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2Tv_jMYYz8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Videos &amp; Essential Questions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Holocaust – Unit #2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967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Memory Videos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https://www.youtube.com/watch?v=D--ODdLRuJs</a:t>
            </a:r>
            <a:r>
              <a:rPr lang="en-US" dirty="0" smtClean="0"/>
              <a:t> – Yes, That’s My Father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https://www.youtube.com/watch?v=oFNGQgX3JI8</a:t>
            </a:r>
            <a:r>
              <a:rPr lang="en-US" dirty="0" smtClean="0"/>
              <a:t> – Grandfather She Never Knew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4"/>
              </a:rPr>
              <a:t>https://www.youtube.com/watch?v=b2Tv_jMYYz8</a:t>
            </a:r>
            <a:r>
              <a:rPr lang="en-US" dirty="0" smtClean="0"/>
              <a:t> – Gaining Evidence &amp; Closure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98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735" y="103240"/>
            <a:ext cx="11221065" cy="1061884"/>
          </a:xfrm>
        </p:spPr>
        <p:txBody>
          <a:bodyPr>
            <a:normAutofit/>
          </a:bodyPr>
          <a:lstStyle/>
          <a:p>
            <a:r>
              <a:rPr lang="en-US" sz="4000" b="1" u="sng" dirty="0" smtClean="0"/>
              <a:t>Essential Questions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61" y="1165124"/>
            <a:ext cx="10999839" cy="50118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Respond to each question in 3-4 sentences.</a:t>
            </a:r>
          </a:p>
          <a:p>
            <a:pPr marL="0" indent="0">
              <a:buNone/>
            </a:pPr>
            <a:r>
              <a:rPr lang="en-US" sz="3200" dirty="0" smtClean="0"/>
              <a:t>Be ready to discuss your responses with the class.</a:t>
            </a:r>
          </a:p>
          <a:p>
            <a:pPr marL="0" indent="0">
              <a:buNone/>
            </a:pPr>
            <a:endParaRPr lang="en-US" sz="3200" dirty="0" smtClean="0"/>
          </a:p>
          <a:p>
            <a:pPr marL="514350" indent="-514350">
              <a:buAutoNum type="arabicPeriod"/>
            </a:pPr>
            <a:r>
              <a:rPr lang="en-US" sz="3200" dirty="0" smtClean="0"/>
              <a:t>How do we remember the past?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How can literature help us remember and honor the victims of the Holocaust?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How might the Nazis’ treatment of European Jews have affected everyone else?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5738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96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Videos &amp; Essential Questions</vt:lpstr>
      <vt:lpstr>World Memory Videos </vt:lpstr>
      <vt:lpstr>Essential Questions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Videos &amp; Essential Questions</dc:title>
  <dc:creator>Stetka, Meghan</dc:creator>
  <cp:lastModifiedBy>Stetka, Meghan</cp:lastModifiedBy>
  <cp:revision>2</cp:revision>
  <dcterms:created xsi:type="dcterms:W3CDTF">2019-12-18T17:57:41Z</dcterms:created>
  <dcterms:modified xsi:type="dcterms:W3CDTF">2019-12-19T19:12:48Z</dcterms:modified>
</cp:coreProperties>
</file>